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5" autoAdjust="0"/>
    <p:restoredTop sz="94660"/>
  </p:normalViewPr>
  <p:slideViewPr>
    <p:cSldViewPr>
      <p:cViewPr varScale="1">
        <p:scale>
          <a:sx n="108" d="100"/>
          <a:sy n="108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E6F29-38DA-43A9-AA9A-A02F7949314B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221E2-3163-4E7A-AE8F-8D2E634C8EC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u="sng" dirty="0" err="1"/>
              <a:t>Dit</a:t>
            </a:r>
            <a:r>
              <a:rPr lang="en-US" u="sng" dirty="0"/>
              <a:t> event is </a:t>
            </a:r>
            <a:r>
              <a:rPr lang="en-US" u="sng" dirty="0" err="1"/>
              <a:t>nog</a:t>
            </a:r>
            <a:r>
              <a:rPr lang="en-US" u="sng" dirty="0"/>
              <a:t> </a:t>
            </a:r>
            <a:r>
              <a:rPr lang="en-US" u="sng" dirty="0" err="1"/>
              <a:t>niet</a:t>
            </a:r>
            <a:r>
              <a:rPr lang="en-US" u="sng" dirty="0"/>
              <a:t> </a:t>
            </a:r>
            <a:r>
              <a:rPr lang="en-US" u="sng" dirty="0" err="1"/>
              <a:t>terug</a:t>
            </a:r>
            <a:r>
              <a:rPr lang="en-US" u="sng" dirty="0"/>
              <a:t> te </a:t>
            </a:r>
            <a:r>
              <a:rPr lang="en-US" u="sng" dirty="0" err="1"/>
              <a:t>kijken</a:t>
            </a:r>
            <a:r>
              <a:rPr lang="en-US" u="sng" dirty="0"/>
              <a:t>!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56595"/>
            <a:ext cx="8686800" cy="4469568"/>
          </a:xfrm>
        </p:spPr>
        <p:txBody>
          <a:bodyPr/>
          <a:lstStyle/>
          <a:p>
            <a:r>
              <a:rPr lang="en-US" dirty="0"/>
              <a:t>Twee </a:t>
            </a:r>
            <a:r>
              <a:rPr lang="en-US" dirty="0" err="1"/>
              <a:t>weken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het event is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beschikbaar</a:t>
            </a:r>
            <a:endParaRPr lang="en-US" dirty="0"/>
          </a:p>
          <a:p>
            <a:r>
              <a:rPr lang="en-US" dirty="0"/>
              <a:t>Er is </a:t>
            </a:r>
            <a:r>
              <a:rPr lang="en-US" dirty="0" err="1"/>
              <a:t>wel</a:t>
            </a:r>
            <a:r>
              <a:rPr lang="en-US" dirty="0"/>
              <a:t> al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sfeerimpressie</a:t>
            </a:r>
            <a:r>
              <a:rPr lang="en-US" dirty="0"/>
              <a:t> </a:t>
            </a:r>
            <a:r>
              <a:rPr lang="en-US" dirty="0" err="1"/>
              <a:t>opvraagbaar</a:t>
            </a:r>
            <a:endParaRPr lang="en-US" dirty="0"/>
          </a:p>
          <a:p>
            <a:r>
              <a:rPr lang="en-US" dirty="0"/>
              <a:t>Contact@ubsbusiness.nl</a:t>
            </a:r>
          </a:p>
          <a:p>
            <a:r>
              <a:rPr lang="en-US" dirty="0" err="1"/>
              <a:t>Telefoon</a:t>
            </a:r>
            <a:r>
              <a:rPr lang="en-US" dirty="0"/>
              <a:t>: 030-2270497</a:t>
            </a:r>
          </a:p>
          <a:p>
            <a:r>
              <a:rPr lang="en-US" dirty="0"/>
              <a:t>Website: Ubsbusiness.nl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 descr="C:\Users\Michael\Desktop\Business\UBS\UBS Website\Banner-snamm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62600"/>
            <a:ext cx="9144000" cy="609600"/>
          </a:xfrm>
          <a:prstGeom prst="rect">
            <a:avLst/>
          </a:prstGeom>
          <a:noFill/>
        </p:spPr>
      </p:pic>
      <p:pic>
        <p:nvPicPr>
          <p:cNvPr id="5122" name="Picture 2" descr="C:\Users\Michael\Desktop\Business\UBS\UBS Website\HeaderBig-UB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048000"/>
            <a:ext cx="29845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37</Words>
  <Application>Microsoft Office PowerPoint</Application>
  <PresentationFormat>Diavoorstelling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Dit event is nog niet terug te kijken!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Proefcollege Customer Experience  Management &amp; Branding</dc:title>
  <dc:creator>Michael</dc:creator>
  <cp:lastModifiedBy>Michiel Noij</cp:lastModifiedBy>
  <cp:revision>82</cp:revision>
  <dcterms:created xsi:type="dcterms:W3CDTF">2013-10-15T14:27:29Z</dcterms:created>
  <dcterms:modified xsi:type="dcterms:W3CDTF">2021-06-29T09:32:15Z</dcterms:modified>
</cp:coreProperties>
</file>